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68" r:id="rId2"/>
    <p:sldId id="269" r:id="rId3"/>
    <p:sldId id="256" r:id="rId4"/>
    <p:sldId id="274" r:id="rId5"/>
    <p:sldId id="272" r:id="rId6"/>
    <p:sldId id="275" r:id="rId7"/>
    <p:sldId id="276" r:id="rId8"/>
    <p:sldId id="283" r:id="rId9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-24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38"/>
            <a:ext cx="15544800" cy="2205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9F91A-7995-4B2B-8561-5E17A605805C}" type="datetimeFigureOut">
              <a:rPr lang="en-US" smtClean="0"/>
              <a:pPr/>
              <a:t>6/28/2020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41ACA-691C-445C-BE51-E799BA941A9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72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_gbZ3trgtZw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err="1" smtClean="0"/>
              <a:t>தமிழ்</a:t>
            </a:r>
            <a:r>
              <a:rPr lang="en-IN" dirty="0" smtClean="0"/>
              <a:t> </a:t>
            </a:r>
            <a:r>
              <a:rPr lang="en-IN" dirty="0" err="1" smtClean="0"/>
              <a:t>எண்கள்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 err="1" smtClean="0"/>
              <a:t>பாடம்</a:t>
            </a:r>
            <a:r>
              <a:rPr lang="en-IN" dirty="0" smtClean="0"/>
              <a:t> -2</a:t>
            </a:r>
            <a:endParaRPr lang="en-I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898" y="274638"/>
            <a:ext cx="11121654" cy="1143000"/>
          </a:xfrm>
        </p:spPr>
        <p:txBody>
          <a:bodyPr/>
          <a:lstStyle/>
          <a:p>
            <a:r>
              <a:rPr lang="en-IN" dirty="0" smtClean="0">
                <a:solidFill>
                  <a:srgbClr val="0070C0"/>
                </a:solidFill>
              </a:rPr>
              <a:t>INSTRUCTIONS TO STUDENTS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8300" y="1752600"/>
            <a:ext cx="8318500" cy="6045201"/>
          </a:xfrm>
        </p:spPr>
        <p:txBody>
          <a:bodyPr>
            <a:normAutofit fontScale="32500" lnSpcReduction="20000"/>
          </a:bodyPr>
          <a:lstStyle/>
          <a:p>
            <a:r>
              <a:rPr lang="en-IN" sz="6500" dirty="0" smtClean="0">
                <a:solidFill>
                  <a:srgbClr val="FF0000"/>
                </a:solidFill>
              </a:rPr>
              <a:t>DRESS PROPERLY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ALWAYS KEEP THE MICROPHONE AND CAMERA UNMUTED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ARRANGE A COMPATIBLE INTERNET CONNECTIVITY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KEEPP ALL THE ITEMS LIKE TEXTBOOK ,PEN READY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ENTER THE CLASSROOM IN TIME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PROMPTLY RETURN AFTER BREAKS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USECHAT BOX FOR RESPONSES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QUIT IMMEDIATELY AFTER THE SESSION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PARENTS TO REMAIN PASSIVE OBSERVERS</a:t>
            </a:r>
            <a:endParaRPr lang="en-IN" sz="6500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 flipH="1">
            <a:off x="16218569" y="0"/>
            <a:ext cx="721894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3976577" y="3086100"/>
            <a:ext cx="9229060" cy="233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14021" y="35661600"/>
            <a:ext cx="7315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a-IN" sz="3600" dirty="0" smtClean="0"/>
              <a:t>,.</a:t>
            </a:r>
            <a:endParaRPr lang="en-US" sz="3600" dirty="0" smtClean="0"/>
          </a:p>
          <a:p>
            <a:endParaRPr lang="en-US" sz="3600" dirty="0" smtClean="0"/>
          </a:p>
          <a:p>
            <a:endParaRPr lang="ta-IN" sz="36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/>
          </a:p>
        </p:txBody>
      </p:sp>
      <p:pic>
        <p:nvPicPr>
          <p:cNvPr id="9" name="Picture 8" descr="C:\Users\REX\Desktop\tamil-nombers-400x255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69432" y="0"/>
            <a:ext cx="13932568" cy="1028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7936" y="274638"/>
            <a:ext cx="7459580" cy="1143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0146" y="1600200"/>
            <a:ext cx="3296653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767263" y="1600200"/>
            <a:ext cx="9553074" cy="8686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 descr="C:\Users\REX\Desktop\unnamed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1326" y="1588168"/>
            <a:ext cx="9577137" cy="8698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1326" y="274638"/>
            <a:ext cx="8013032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1938" y="3874168"/>
            <a:ext cx="8566484" cy="5847348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812631" y="1600200"/>
            <a:ext cx="8542421" cy="672565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 descr="C:\Users\REX\Desktop\Slide2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2863" y="385011"/>
            <a:ext cx="14173200" cy="9384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8842" y="1600201"/>
            <a:ext cx="9625264" cy="455996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007894" y="721895"/>
            <a:ext cx="11742822" cy="777239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 descr="மத அரசியல்-43: ஆசீவகம்-எண்ணியல்- Dinamani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80084" y="1299411"/>
            <a:ext cx="10635916" cy="464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1419726" cy="11430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052" y="274638"/>
            <a:ext cx="8446169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2927" y="1600200"/>
            <a:ext cx="9625262" cy="778443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235116" y="1600200"/>
            <a:ext cx="9649326" cy="783255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 descr="தேடல் Thedal - தமிழ் எண்கள் ❤️ | Facebook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0736" y="962526"/>
            <a:ext cx="10034337" cy="8061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8231" y="274638"/>
            <a:ext cx="9745579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>https://www.youtube.com/watch?v=_</a:t>
            </a:r>
            <a:r>
              <a:rPr lang="en-US" dirty="0" smtClean="0">
                <a:hlinkClick r:id="rId2"/>
              </a:rPr>
              <a:t>gbZ3trgtZw</a:t>
            </a:r>
            <a:r>
              <a:rPr lang="en-US" dirty="0" smtClean="0"/>
              <a:t> Reference </a:t>
            </a:r>
            <a:r>
              <a:rPr lang="en-US" smtClean="0"/>
              <a:t>vedio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0146" y="1600200"/>
            <a:ext cx="7026443" cy="4525963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-US"/>
          </a:p>
        </p:txBody>
      </p:sp>
      <p:pic>
        <p:nvPicPr>
          <p:cNvPr id="1026" name="Picture 2" descr="C:\Users\REX\Desktop\main-qimg-0644048799ff58b865a312d2783b967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4147" y="1564105"/>
            <a:ext cx="12970042" cy="78927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69</Words>
  <Application>Microsoft Office PowerPoint</Application>
  <PresentationFormat>Custom</PresentationFormat>
  <Paragraphs>43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1_Office Theme</vt:lpstr>
      <vt:lpstr>தமிழ் எண்கள்</vt:lpstr>
      <vt:lpstr>INSTRUCTIONS TO STUDENTS</vt:lpstr>
      <vt:lpstr>Slide 3</vt:lpstr>
      <vt:lpstr>Slide 4</vt:lpstr>
      <vt:lpstr>      </vt:lpstr>
      <vt:lpstr>Slide 6</vt:lpstr>
      <vt:lpstr>Slide 7</vt:lpstr>
      <vt:lpstr>https://www.youtube.com/watch?v=_gbZ3trgtZw Reference vedio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REX</cp:lastModifiedBy>
  <cp:revision>46</cp:revision>
  <dcterms:created xsi:type="dcterms:W3CDTF">2006-08-16T00:00:00Z</dcterms:created>
  <dcterms:modified xsi:type="dcterms:W3CDTF">2020-06-28T05:00:20Z</dcterms:modified>
</cp:coreProperties>
</file>